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D6D9"/>
    <a:srgbClr val="E9E9E9"/>
    <a:srgbClr val="9A9A98"/>
    <a:srgbClr val="0E3C5C"/>
    <a:srgbClr val="E8ECED"/>
    <a:srgbClr val="1B1B1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607" autoAdjust="0"/>
  </p:normalViewPr>
  <p:slideViewPr>
    <p:cSldViewPr>
      <p:cViewPr varScale="1">
        <p:scale>
          <a:sx n="93" d="100"/>
          <a:sy n="93" d="100"/>
        </p:scale>
        <p:origin x="696" y="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3781"/>
          <a:stretch/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C26B482-1176-2731-DB1B-E43A24647F40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3781"/>
          <a:stretch/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92E0942C-1826-204A-C2A6-EA35FBBE3CF5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669205E2-D307-A61F-C96A-0685AD72F81E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C0A4183-5E31-2916-F3F3-85A4CDDFCCCF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FF3F0F15-D22E-A0CF-CA52-67AF4739D287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C479EB20-296C-1AC7-2CDA-9D750EC4B4F7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378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B7FCDDC2-3D16-6FD7-489E-C00C1541483C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A2E8893A-B0F9-A9C3-EAE1-D70A64946B3F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07B69003-9454-AE42-4AB1-CE26FEB59733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E8EC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1C2AF55-AF85-3371-3336-96F981588FE2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378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Macintosh PowerPoint</Application>
  <PresentationFormat>Personalizado</PresentationFormat>
  <Paragraphs>0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Luis Fernando González Martínez</cp:lastModifiedBy>
  <cp:revision>2</cp:revision>
  <dcterms:created xsi:type="dcterms:W3CDTF">2006-08-16T00:00:00Z</dcterms:created>
  <dcterms:modified xsi:type="dcterms:W3CDTF">2026-07-30T18:35:25Z</dcterms:modified>
</cp:coreProperties>
</file>